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regular.fntdata"/><Relationship Id="rId41" Type="http://schemas.openxmlformats.org/officeDocument/2006/relationships/slide" Target="slides/slide36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f246a9dc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f246a9dc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f246a9dc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f246a9dc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f246a9dc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f246a9dc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f246a9dc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f246a9dc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246a9dc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f246a9dc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246a9dc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f246a9dc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f246a9dc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f246a9dc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f246a9dc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f246a9dc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f246a9dc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f246a9dc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f246a9dc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f246a9dc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f246a9dc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f246a9dc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f246a9dc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f246a9dc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f246a9dc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f246a9dc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f246a9dc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f246a9dc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f246a9dc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f246a9dc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f246a9dc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f246a9dc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f246a9dc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f246a9dc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f246a9dc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f246a9dc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f246a9dc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f246a9dc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f246a9dc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f246a9dc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f246a9dcf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f246a9dcf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f246a9dc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f246a9dc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f246a9dc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f246a9dc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f246a9dc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f246a9dc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f246a9dc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f246a9dc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f246a9dcf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f246a9dcf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f246a9dc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f246a9dc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f246a9dcf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f246a9dc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f246a9dc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f246a9dc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f246a9dc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f246a9dc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f246a9dc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f246a9dc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f246a9dc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f246a9dc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f246a9dc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f246a9dc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f246a9dc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f246a9dc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f246a9dc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f246a9dc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.mozilla.org/" TargetMode="External"/><Relationship Id="rId4" Type="http://schemas.openxmlformats.org/officeDocument/2006/relationships/hyperlink" Target="https://www.w3schools.co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eb.archive.org/" TargetMode="External"/><Relationship Id="rId4" Type="http://schemas.openxmlformats.org/officeDocument/2006/relationships/hyperlink" Target="https://flexboxfroggy.com/" TargetMode="External"/><Relationship Id="rId5" Type="http://schemas.openxmlformats.org/officeDocument/2006/relationships/hyperlink" Target="https://codepip.com/" TargetMode="External"/><Relationship Id="rId6" Type="http://schemas.openxmlformats.org/officeDocument/2006/relationships/hyperlink" Target="https://codepen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ome.cern/science/computing/birth-web" TargetMode="External"/><Relationship Id="rId4" Type="http://schemas.openxmlformats.org/officeDocument/2006/relationships/hyperlink" Target="http://info.cern.ch/hypertext/WWW/TheProject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Linguagem de Marcação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376" y="-200874"/>
            <a:ext cx="888325" cy="8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301"/>
            <a:ext cx="9144000" cy="499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93"/>
            <a:ext cx="9144001" cy="504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376"/>
            <a:ext cx="9144001" cy="503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524"/>
            <a:ext cx="9143998" cy="50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1381"/>
            <a:ext cx="9143999" cy="404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276"/>
            <a:ext cx="9144002" cy="493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034"/>
            <a:ext cx="9144002" cy="498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29"/>
            <a:ext cx="9144002" cy="492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05"/>
            <a:ext cx="9143998" cy="507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78"/>
            <a:ext cx="9144000" cy="502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Tópicos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História da Web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Uma volta ao passad</a:t>
            </a:r>
            <a:r>
              <a:rPr lang="pt-BR"/>
              <a:t>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Estrutura básica de uma página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que é CSS?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que são Tags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que são seletores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336"/>
            <a:ext cx="9144002" cy="500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694"/>
            <a:ext cx="9143999" cy="498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25"/>
            <a:ext cx="9144001" cy="49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5414"/>
            <a:ext cx="9143999" cy="3992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470"/>
            <a:ext cx="9144002" cy="495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687"/>
            <a:ext cx="9144000" cy="451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505"/>
            <a:ext cx="9144002" cy="4990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473"/>
            <a:ext cx="9144002" cy="501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010"/>
            <a:ext cx="9143998" cy="490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 da WWW (World Wide Web)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Quando surgiu?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Quem foi o inventor?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Qual era o principal objetivo da WWW?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14" y="0"/>
            <a:ext cx="84109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387"/>
            <a:ext cx="9143999" cy="47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664925" y="536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básica de uma página HTML</a:t>
            </a:r>
            <a:endParaRPr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25" y="1346600"/>
            <a:ext cx="8272550" cy="36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4"/>
          <p:cNvSpPr txBox="1"/>
          <p:nvPr/>
        </p:nvSpPr>
        <p:spPr>
          <a:xfrm>
            <a:off x="4842150" y="1456675"/>
            <a:ext cx="2581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Digite ! no vscode e dê enter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729450" y="1318650"/>
            <a:ext cx="7688700" cy="3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CSS?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tags?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seletores?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Documentação</a:t>
            </a:r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https://developer.mozilla.org/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</a:t>
            </a:r>
            <a:endParaRPr/>
          </a:p>
        </p:txBody>
      </p:sp>
      <p:sp>
        <p:nvSpPr>
          <p:cNvPr id="320" name="Google Shape;320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Crie uma página web que contenha os seguintes itens: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Topo - com algum link para dentro ou fora da sua página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Corpo - com um pequeno texto utilizando as tags para formatação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Rodapé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Sites para se aprofundar no assunto</a:t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729450" y="2078875"/>
            <a:ext cx="76887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Wayback Machine - volte no tempo e veja como eram os sites antigamente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http://web.archive.org/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Display flex  (CSS)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https://flexboxfroggy.com/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HTML + CSS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https://codepip.com/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Descubra novas formas de fazer algo em css/javascript com base em projetos realizados por outras pessoas - </a:t>
            </a:r>
            <a:r>
              <a:rPr lang="pt-BR" u="sng">
                <a:solidFill>
                  <a:schemeClr val="hlink"/>
                </a:solidFill>
                <a:hlinkClick r:id="rId6"/>
              </a:rPr>
              <a:t>https://codepen.io/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 da Web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7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1989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Tim Berners-Lee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Compartilhamento de informações entre cientistas, universidades e institutos ao redor do mundo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https://home.cern/science/computing/birth-web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http://info.cern.ch/hypertext/WWW/TheProject.html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0" y="0"/>
            <a:ext cx="851338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0528"/>
            <a:ext cx="9144001" cy="376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89150" y="56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volta ao passado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225" y="1202050"/>
            <a:ext cx="6008850" cy="38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0337"/>
            <a:ext cx="9143999" cy="36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120"/>
            <a:ext cx="9143999" cy="469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